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4B9A3B-E4DA-4C77-9195-B0A64712A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36F165F-1F5A-4E42-BE8F-FBC01DC42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F7CDDF-9C11-47D0-AF15-056B43C2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D4E-DC7A-4EBB-B4C1-5E9673B3AFFE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8DE686-24D8-42FB-9E98-AC1551BD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FCF96F-DC75-4F7C-BB4A-666D2FEF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D16A-0AD0-482E-A6E7-716A9A5FE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10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EAB99-DEBE-44C6-B9C7-4B5960B1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76D8AC-BB7E-4235-B9FB-3A00DFFB2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05918F-F6B5-4F0D-BD48-94D85133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D4E-DC7A-4EBB-B4C1-5E9673B3AFFE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96757B-C852-4648-8A0B-79D4AB3D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A72185-2E64-4B3C-A0AC-45BFB2BF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D16A-0AD0-482E-A6E7-716A9A5FE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88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59CEA3E-841F-4BD3-B60C-493E5B9FD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79E0C48-D176-4505-BE20-4D3A39F9C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ED934C-4DB4-4B47-9406-F06204F6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D4E-DC7A-4EBB-B4C1-5E9673B3AFFE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0BA141-3D85-4FD2-8DBE-6EFFA622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2A78DB-FEFD-45E0-9C0E-E079D294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D16A-0AD0-482E-A6E7-716A9A5FE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09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6B4CFA-FDB3-4254-B67C-9158D894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F41FB6-226D-4D1B-8C69-01E8421D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12AD9A-C442-405F-A208-A5E343B5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D4E-DC7A-4EBB-B4C1-5E9673B3AFFE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5732A3-25E6-41CE-9F01-BAA2B215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D5C6F0-D090-4E74-BED8-447ED6B9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D16A-0AD0-482E-A6E7-716A9A5FE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56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4AA2DF-F1B4-4CD3-8A4C-CCEF2A5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41911F-38AE-4B5F-B0CA-08674968B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CC3532-9990-40D3-994B-1D9B5C23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D4E-DC7A-4EBB-B4C1-5E9673B3AFFE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E943D6-5A01-4D80-ABA2-174353CE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4E6984-E658-496F-A86F-CD3892D0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D16A-0AD0-482E-A6E7-716A9A5FE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90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F0DBAB-4EC2-4724-9B14-1089CDDE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5D24B0-3D59-4E81-AD45-7F78065B5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C3C6534-B4CB-4962-893E-99BEC198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368BB7-4DCF-4A44-ADC3-2CA13A86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D4E-DC7A-4EBB-B4C1-5E9673B3AFFE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91720D-C0A5-49E7-9B3E-295D99F5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5C00A8-ECB1-4148-B92D-24E9EFC8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D16A-0AD0-482E-A6E7-716A9A5FE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77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2E2F23-2326-4301-97F2-DD3F76A5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7659EB-989B-48EC-B09B-758AC495A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5D3FE78-35A1-41F0-B305-B5BF76326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8BD222-6F56-4795-8EE7-24C5965CA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76F75BE-95E1-48C5-B617-F1D2AD912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9E8E84A-9530-40E0-A2F1-C12535E3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D4E-DC7A-4EBB-B4C1-5E9673B3AFFE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B673BBB-EB70-402F-BE36-3FDD1CC6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4BC8AF-3ECB-458B-B24E-3EADFBEC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D16A-0AD0-482E-A6E7-716A9A5FE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12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C95635-5BBE-44A1-B0AA-8E33AF0F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0EDFE0D-A00F-4310-9230-66294C0C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D4E-DC7A-4EBB-B4C1-5E9673B3AFFE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ED83FC-AC3E-4EC0-A345-66273BB4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FA43A48-6451-4A18-8999-3FB093A8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D16A-0AD0-482E-A6E7-716A9A5FE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0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F2089-F519-4DA2-AE31-EAE83296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D4E-DC7A-4EBB-B4C1-5E9673B3AFFE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BE612D0-ABF4-4AB5-894A-24E1E018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25A510-AFCB-4C37-9987-16994E32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D16A-0AD0-482E-A6E7-716A9A5FE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62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285C1D-0D2D-468E-8B92-04CBA59F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58A11A-41CA-409F-B3BC-C88C78C47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902AFF-D0D9-48AE-B406-56ED5108D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CB97FF-0385-4185-85DE-21428F47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D4E-DC7A-4EBB-B4C1-5E9673B3AFFE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C32AA8-22A1-4DF1-8379-D84D219A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0B685C-9BE1-4316-B9A7-8B799C4F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D16A-0AD0-482E-A6E7-716A9A5FE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86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4EACD0-5BAA-4FD5-AD0E-E0395522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81FBFA4-DE5E-4FD4-B11F-1BBDF09C2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8EC5FC-D52A-41B9-AB04-949E4D313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72E451-FF09-4E01-B9D4-8E366F0E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D4E-DC7A-4EBB-B4C1-5E9673B3AFFE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3189EA-8EDC-4BDC-A632-FDA0717D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F87B469-7FE6-4C26-9A90-BF92889A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D16A-0AD0-482E-A6E7-716A9A5FE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43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8A4E909-DCD0-4635-B5EE-4A5A68C6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8EF3F9E-A198-44AF-8E1C-72A47CB76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A55B6F-53D9-4B32-BB40-90A1B8405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5D4E-DC7A-4EBB-B4C1-5E9673B3AFFE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02019B-B2D0-4CB7-9867-F180316BC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94DBF4-47E2-4D20-B030-00ED827C6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D16A-0AD0-482E-A6E7-716A9A5FE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26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57789E-28AC-4FBF-A01C-646AD227F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50C0CD-20E0-487E-A5CC-472826DA0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6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3EE995-1C28-470F-B4F6-2644CB40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FED30B-BC8D-4662-A979-8589C85BC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665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와이드스크린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HWANG SUE JUNG</dc:creator>
  <cp:lastModifiedBy>HWANG SUE JUNG</cp:lastModifiedBy>
  <cp:revision>2</cp:revision>
  <dcterms:created xsi:type="dcterms:W3CDTF">2021-10-15T14:05:08Z</dcterms:created>
  <dcterms:modified xsi:type="dcterms:W3CDTF">2021-10-15T14:18:13Z</dcterms:modified>
</cp:coreProperties>
</file>